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9de7bcf1504eb7" /><Relationship Type="http://schemas.openxmlformats.org/officeDocument/2006/relationships/extended-properties" Target="/docProps/app.xml" Id="R938240db009f4d47" /><Relationship Type="http://schemas.openxmlformats.org/officeDocument/2006/relationships/officeDocument" Target="/ppt/presentation.xml" Id="R38da4863ec404c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e4b273b2c344d4"/>
  </p:sldMasterIdLst>
  <p:notesMasterIdLst>
    <p:notesMasterId xmlns:r="http://schemas.openxmlformats.org/officeDocument/2006/relationships" r:id="R5b34861e08cb40bf"/>
  </p:notesMasterIdLst>
  <p:sldIdLst>
    <p:sldId xmlns:r="http://schemas.openxmlformats.org/officeDocument/2006/relationships" id="256" r:id="Rc690f61914644245"/>
    <p:sldId xmlns:r="http://schemas.openxmlformats.org/officeDocument/2006/relationships" id="257" r:id="Raae329782b4549fe"/>
    <p:sldId xmlns:r="http://schemas.openxmlformats.org/officeDocument/2006/relationships" id="258" r:id="Rc6bacdb57f744a55"/>
    <p:sldId xmlns:r="http://schemas.openxmlformats.org/officeDocument/2006/relationships" id="259" r:id="R810947f75f564fe0"/>
    <p:sldId xmlns:r="http://schemas.openxmlformats.org/officeDocument/2006/relationships" id="260" r:id="R906a5f966eb54bb0"/>
    <p:sldId xmlns:r="http://schemas.openxmlformats.org/officeDocument/2006/relationships" id="261" r:id="R2fd9dd3d9caf46b0"/>
    <p:sldId xmlns:r="http://schemas.openxmlformats.org/officeDocument/2006/relationships" id="262" r:id="R7689fe174ddb4d55"/>
    <p:sldId xmlns:r="http://schemas.openxmlformats.org/officeDocument/2006/relationships" id="263" r:id="R2e9731e6db5842a1"/>
    <p:sldId xmlns:r="http://schemas.openxmlformats.org/officeDocument/2006/relationships" id="264" r:id="R043708f044944156"/>
    <p:sldId xmlns:r="http://schemas.openxmlformats.org/officeDocument/2006/relationships" id="265" r:id="R59807bbebffc49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1136e6ae34478a" /><Relationship Type="http://schemas.openxmlformats.org/officeDocument/2006/relationships/slideMaster" Target="/ppt/slideMasters/slideMaster1.xml" Id="R45e4b273b2c344d4" /><Relationship Type="http://schemas.openxmlformats.org/officeDocument/2006/relationships/notesMaster" Target="/ppt/notesMasters/notesMaster1.xml" Id="R5b34861e08cb40bf" /><Relationship Type="http://schemas.openxmlformats.org/officeDocument/2006/relationships/presProps" Target="/ppt/presProps.xml" Id="R8281bf83c23e4204" /><Relationship Type="http://schemas.openxmlformats.org/officeDocument/2006/relationships/tableStyles" Target="/ppt/tableStyles.xml" Id="Rfa8b7ab09fab492f" /><Relationship Type="http://schemas.openxmlformats.org/officeDocument/2006/relationships/slide" Target="/ppt/slides/slide1.xml" Id="Rc690f61914644245" /><Relationship Type="http://schemas.openxmlformats.org/officeDocument/2006/relationships/slide" Target="/ppt/slides/slide2.xml" Id="Raae329782b4549fe" /><Relationship Type="http://schemas.openxmlformats.org/officeDocument/2006/relationships/slide" Target="/ppt/slides/slide3.xml" Id="Rc6bacdb57f744a55" /><Relationship Type="http://schemas.openxmlformats.org/officeDocument/2006/relationships/slide" Target="/ppt/slides/slide4.xml" Id="R810947f75f564fe0" /><Relationship Type="http://schemas.openxmlformats.org/officeDocument/2006/relationships/slide" Target="/ppt/slides/slide5.xml" Id="R906a5f966eb54bb0" /><Relationship Type="http://schemas.openxmlformats.org/officeDocument/2006/relationships/slide" Target="/ppt/slides/slide6.xml" Id="R2fd9dd3d9caf46b0" /><Relationship Type="http://schemas.openxmlformats.org/officeDocument/2006/relationships/slide" Target="/ppt/slides/slide7.xml" Id="R7689fe174ddb4d55" /><Relationship Type="http://schemas.openxmlformats.org/officeDocument/2006/relationships/slide" Target="/ppt/slides/slide8.xml" Id="R2e9731e6db5842a1" /><Relationship Type="http://schemas.openxmlformats.org/officeDocument/2006/relationships/slide" Target="/ppt/slides/slide9.xml" Id="R043708f044944156" /><Relationship Type="http://schemas.openxmlformats.org/officeDocument/2006/relationships/slide" Target="/ppt/slides/slide10.xml" Id="R59807bbebffc49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fb70fa724346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d11b4980714b95" /><Relationship Type="http://schemas.openxmlformats.org/officeDocument/2006/relationships/notesMaster" Target="/ppt/notesMasters/notesMaster1.xml" Id="Rec02f8b73e4945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8c03df8c714e0b" /><Relationship Type="http://schemas.openxmlformats.org/officeDocument/2006/relationships/notesMaster" Target="/ppt/notesMasters/notesMaster1.xml" Id="Re9e0399998ca44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bf27a8aca743e9" /><Relationship Type="http://schemas.openxmlformats.org/officeDocument/2006/relationships/notesMaster" Target="/ppt/notesMasters/notesMaster1.xml" Id="Rc286a7c9225540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0e701098ec490f" /><Relationship Type="http://schemas.openxmlformats.org/officeDocument/2006/relationships/notesMaster" Target="/ppt/notesMasters/notesMaster1.xml" Id="Rdf5f1d7593be4d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037d99ec2a40e4" /><Relationship Type="http://schemas.openxmlformats.org/officeDocument/2006/relationships/notesMaster" Target="/ppt/notesMasters/notesMaster1.xml" Id="Rafb2b2393b9445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a211fdd1c041cc" /><Relationship Type="http://schemas.openxmlformats.org/officeDocument/2006/relationships/notesMaster" Target="/ppt/notesMasters/notesMaster1.xml" Id="R04316d26bbc645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04de4072e34f36" /><Relationship Type="http://schemas.openxmlformats.org/officeDocument/2006/relationships/notesMaster" Target="/ppt/notesMasters/notesMaster1.xml" Id="Rec6e3e80c4954e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5175aa70cd4604" /><Relationship Type="http://schemas.openxmlformats.org/officeDocument/2006/relationships/notesMaster" Target="/ppt/notesMasters/notesMaster1.xml" Id="Rdf44d442635045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c19c0d2e074033" /><Relationship Type="http://schemas.openxmlformats.org/officeDocument/2006/relationships/notesMaster" Target="/ppt/notesMasters/notesMaster1.xml" Id="R66d48aa2ea884d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538f5571fb4be4" /><Relationship Type="http://schemas.openxmlformats.org/officeDocument/2006/relationships/notesMaster" Target="/ppt/notesMasters/notesMaster1.xml" Id="Rce8aa12706bb45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session. Sample notes are for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session. Sample notes are for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session. Sample notes are for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session. Sample notes are for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Leave names out. Describe the arrival, not the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Name the shared need before discussing a 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Votes start the discussion. They do not replace a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Practice entries. Confirm the action and owner with the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session. Sample notes are for 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Close with each owner restating the next step.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8601bff9e34a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08034dcac49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e9e38a33834e4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a470b57c1f4c7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8501aa4724d3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b14febd6824c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E0E3ED-9023-4E28-BA23-3E1A7E3A3A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39BCB14-08D3-454E-B6AD-E0112A9A09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CAFA0F1-4CAF-4345-997C-1C37087C28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06A03F-3132-44FE-92D1-168D8A25FB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FB06265-2941-46F2-B9DD-AD9EA60025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65D3F55-EA44-4005-8657-939ECAD753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A204ED-EC4B-4693-959C-2695726919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E25D807-680A-4672-ABB7-2CFF527AF8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F2F772-BD86-40A5-A4B1-3203638C3A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3B7FD7C-7354-423B-85AE-79ECFF370A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f1f90a6c3d4174" /><Relationship Type="http://schemas.openxmlformats.org/officeDocument/2006/relationships/slideLayout" Target="/ppt/slideLayouts/slideLayout1.xml" Id="R6c7ed81e62484d67" /><Relationship Type="http://schemas.openxmlformats.org/officeDocument/2006/relationships/slideLayout" Target="/ppt/slideLayouts/slideLayout2.xml" Id="R29cf5b1625ca4dd2" /><Relationship Type="http://schemas.openxmlformats.org/officeDocument/2006/relationships/slideLayout" Target="/ppt/slideLayouts/slideLayout3.xml" Id="R4025ea4fe94f4eb2" /><Relationship Type="http://schemas.openxmlformats.org/officeDocument/2006/relationships/slideLayout" Target="/ppt/slideLayouts/slideLayout4.xml" Id="R4047beffdfb041df" /><Relationship Type="http://schemas.openxmlformats.org/officeDocument/2006/relationships/slideLayout" Target="/ppt/slideLayouts/slideLayout5.xml" Id="Ra8cead3f584a46c1" /><Relationship Type="http://schemas.openxmlformats.org/officeDocument/2006/relationships/slideLayout" Target="/ppt/slideLayouts/slideLayout6.xml" Id="Rc555dd9b5b364c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7ed81e62484d67"/>
    <p:sldLayoutId xmlns:r="http://schemas.openxmlformats.org/officeDocument/2006/relationships" id="2147483650" r:id="R29cf5b1625ca4dd2"/>
    <p:sldLayoutId xmlns:r="http://schemas.openxmlformats.org/officeDocument/2006/relationships" id="2147483651" r:id="R4025ea4fe94f4eb2"/>
    <p:sldLayoutId xmlns:r="http://schemas.openxmlformats.org/officeDocument/2006/relationships" id="2147483652" r:id="R4047beffdfb041df"/>
    <p:sldLayoutId xmlns:r="http://schemas.openxmlformats.org/officeDocument/2006/relationships" id="2147483653" r:id="Ra8cead3f584a46c1"/>
    <p:sldLayoutId xmlns:r="http://schemas.openxmlformats.org/officeDocument/2006/relationships" id="2147483654" r:id="Rc555dd9b5b364c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db7fbc58c34d99" /><Relationship Type="http://schemas.openxmlformats.org/officeDocument/2006/relationships/notesSlide" Target="/ppt/notesSlides/notesSlide1.xml" Id="R18ea507684d347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6b9c6328a64bb5" /><Relationship Type="http://schemas.openxmlformats.org/officeDocument/2006/relationships/notesSlide" Target="/ppt/notesSlides/notesSlide2.xml" Id="R2a9fc1bbeaf54d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07c8eee2154883" /><Relationship Type="http://schemas.openxmlformats.org/officeDocument/2006/relationships/notesSlide" Target="/ppt/notesSlides/notesSlide3.xml" Id="R021bbad3964844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a54d891a7744f8" /><Relationship Type="http://schemas.openxmlformats.org/officeDocument/2006/relationships/notesSlide" Target="/ppt/notesSlides/notesSlide4.xml" Id="R04b56c02a29344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2745945e9e432e" /><Relationship Type="http://schemas.openxmlformats.org/officeDocument/2006/relationships/notesSlide" Target="/ppt/notesSlides/notesSlide5.xml" Id="Rc35e99bc18284f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5d50482ee24f75" /><Relationship Type="http://schemas.openxmlformats.org/officeDocument/2006/relationships/notesSlide" Target="/ppt/notesSlides/notesSlide6.xml" Id="R183626de9e294c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8824724aa2499e" /><Relationship Type="http://schemas.openxmlformats.org/officeDocument/2006/relationships/notesSlide" Target="/ppt/notesSlides/notesSlide7.xml" Id="R254b7b57bde94e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421e4970eb4fd1" /><Relationship Type="http://schemas.openxmlformats.org/officeDocument/2006/relationships/notesSlide" Target="/ppt/notesSlides/notesSlide8.xml" Id="R53c8093374f647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8835e7cc074d44" /><Relationship Type="http://schemas.openxmlformats.org/officeDocument/2006/relationships/notesSlide" Target="/ppt/notesSlides/notesSlide9.xml" Id="Rfb8523d18a3b43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abfd96a1014642" /><Relationship Type="http://schemas.openxmlformats.org/officeDocument/2006/relationships/notesSlide" Target="/ppt/notesSlides/notesSlide10.xml" Id="R2e45a00f25e64a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70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A52E8BE9-3453-4E92-9AAC-24096D68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C4B7056B-7CE2-4ABA-8A7F-B5BAB5DC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33525"/>
            <a:ext cx="8048625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A place for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more of us</a:t>
            </a:r>
          </a:p>
        </p:txBody>
      </p:sp>
      <p:sp>
        <p:nvSpPr>
          <p:cNvPr id="3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16C9F958-7F15-4997-A603-CC043050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43475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A focused session to make a shared community space easier to join.</a:t>
            </a:r>
          </a:p>
        </p:txBody>
      </p:sp>
      <p:sp>
        <p:nvSpPr>
          <p:cNvPr id="4" name="slot.cover.duration">
            <a:extLst xmlns:a="http://schemas.openxmlformats.org/drawingml/2006/main">
              <a:ext uri="{FF2B5EF4-FFF2-40B4-BE49-F238E27FC236}">
                <a16:creationId xmlns:a16="http://schemas.microsoft.com/office/drawing/2014/main" id="{61E8E27F-232B-44EF-A796-AED035F5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1562100"/>
            <a:ext cx="2714625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45</a:t>
            </a:r>
          </a:p>
        </p:txBody>
      </p:sp>
      <p:sp>
        <p:nvSpPr>
          <p:cNvPr id="5" name="slot.cover.unit">
            <a:extLst xmlns:a="http://schemas.openxmlformats.org/drawingml/2006/main">
              <a:ext uri="{FF2B5EF4-FFF2-40B4-BE49-F238E27FC236}">
                <a16:creationId xmlns:a16="http://schemas.microsoft.com/office/drawing/2014/main" id="{E3B5FAB8-C0E0-49FA-A901-EF4D3F9C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82905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MIN / TOGETHER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09F240DA-C5A4-46A6-9481-C567AE3C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7" name="slot.cover.page">
            <a:extLst xmlns:a="http://schemas.openxmlformats.org/drawingml/2006/main">
              <a:ext uri="{FF2B5EF4-FFF2-40B4-BE49-F238E27FC236}">
                <a16:creationId xmlns:a16="http://schemas.microsoft.com/office/drawing/2014/main" id="{91C3BE9A-255E-4E66-9B5A-5C27ED16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01 / 10</a:t>
            </a:r>
          </a:p>
        </p:txBody>
      </p:sp>
    </p:spTree>
    <p:extLst>
      <p:ext uri="{BB962C8B-B14F-4D97-AF65-F5344CB8AC3E}">
        <p14:creationId xmlns:p14="http://schemas.microsoft.com/office/powerpoint/2010/main" val="3258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slot.agenda.brand">
            <a:extLst xmlns:a="http://schemas.openxmlformats.org/drawingml/2006/main">
              <a:ext uri="{FF2B5EF4-FFF2-40B4-BE49-F238E27FC236}">
                <a16:creationId xmlns:a16="http://schemas.microsoft.com/office/drawing/2014/main" id="{7C48F2AD-4E38-4F12-BE20-DA8F87DD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agenda.title">
            <a:extLst xmlns:a="http://schemas.openxmlformats.org/drawingml/2006/main">
              <a:ext uri="{FF2B5EF4-FFF2-40B4-BE49-F238E27FC236}">
                <a16:creationId xmlns:a16="http://schemas.microsoft.com/office/drawing/2014/main" id="{F35C0524-6060-4EC2-B832-7F9F31D3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45 minutes, one shared goal</a:t>
            </a:r>
          </a:p>
        </p:txBody>
      </p:sp>
      <p:sp>
        <p:nvSpPr>
          <p:cNvPr id="3" name="box.agenda.r0">
            <a:extLst xmlns:a="http://schemas.openxmlformats.org/drawingml/2006/main">
              <a:ext uri="{FF2B5EF4-FFF2-40B4-BE49-F238E27FC236}">
                <a16:creationId xmlns:a16="http://schemas.microsoft.com/office/drawing/2014/main" id="{75C95E97-F881-4F67-B1AA-44BD8FC2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99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4" name="slot.agenda.n0">
            <a:extLst xmlns:a="http://schemas.openxmlformats.org/drawingml/2006/main">
              <a:ext uri="{FF2B5EF4-FFF2-40B4-BE49-F238E27FC236}">
                <a16:creationId xmlns:a16="http://schemas.microsoft.com/office/drawing/2014/main" id="{9F4CDAE5-2A19-4149-9293-A0100509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432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01</a:t>
            </a:r>
          </a:p>
        </p:txBody>
      </p:sp>
      <p:sp>
        <p:nvSpPr>
          <p:cNvPr id="5" name="slot.agenda.stage0">
            <a:extLst xmlns:a="http://schemas.openxmlformats.org/drawingml/2006/main">
              <a:ext uri="{FF2B5EF4-FFF2-40B4-BE49-F238E27FC236}">
                <a16:creationId xmlns:a16="http://schemas.microsoft.com/office/drawing/2014/main" id="{7107E4FB-4048-459A-8EBF-6BE9BC74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432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Frame the question</a:t>
            </a:r>
          </a:p>
        </p:txBody>
      </p:sp>
      <p:sp>
        <p:nvSpPr>
          <p:cNvPr id="6" name="slot.agenda.min0">
            <a:extLst xmlns:a="http://schemas.openxmlformats.org/drawingml/2006/main">
              <a:ext uri="{FF2B5EF4-FFF2-40B4-BE49-F238E27FC236}">
                <a16:creationId xmlns:a16="http://schemas.microsoft.com/office/drawing/2014/main" id="{18ECEB27-7A1C-4985-AA9D-A83B2388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7432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5 min</a:t>
            </a:r>
          </a:p>
        </p:txBody>
      </p:sp>
      <p:sp>
        <p:nvSpPr>
          <p:cNvPr id="7" name="box.agenda.r1">
            <a:extLst xmlns:a="http://schemas.openxmlformats.org/drawingml/2006/main">
              <a:ext uri="{FF2B5EF4-FFF2-40B4-BE49-F238E27FC236}">
                <a16:creationId xmlns:a16="http://schemas.microsoft.com/office/drawing/2014/main" id="{6D9E911A-9F67-469A-84C9-4BD76E55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623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8" name="slot.agenda.n1">
            <a:extLst xmlns:a="http://schemas.openxmlformats.org/drawingml/2006/main">
              <a:ext uri="{FF2B5EF4-FFF2-40B4-BE49-F238E27FC236}">
                <a16:creationId xmlns:a16="http://schemas.microsoft.com/office/drawing/2014/main" id="{29A0AAB5-889A-451E-854F-6433151E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956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02</a:t>
            </a:r>
          </a:p>
        </p:txBody>
      </p:sp>
      <p:sp>
        <p:nvSpPr>
          <p:cNvPr id="9" name="slot.agenda.stage1">
            <a:extLst xmlns:a="http://schemas.openxmlformats.org/drawingml/2006/main">
              <a:ext uri="{FF2B5EF4-FFF2-40B4-BE49-F238E27FC236}">
                <a16:creationId xmlns:a16="http://schemas.microsoft.com/office/drawing/2014/main" id="{4E4C9949-68ED-4E00-9B40-403E1283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956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Write on your own</a:t>
            </a:r>
          </a:p>
        </p:txBody>
      </p:sp>
      <p:sp>
        <p:nvSpPr>
          <p:cNvPr id="10" name="slot.agenda.min1">
            <a:extLst xmlns:a="http://schemas.openxmlformats.org/drawingml/2006/main">
              <a:ext uri="{FF2B5EF4-FFF2-40B4-BE49-F238E27FC236}">
                <a16:creationId xmlns:a16="http://schemas.microsoft.com/office/drawing/2014/main" id="{12DCBBD9-DBE3-4E55-9C88-6A9E6970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2956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5 min</a:t>
            </a:r>
          </a:p>
        </p:txBody>
      </p:sp>
      <p:sp>
        <p:nvSpPr>
          <p:cNvPr id="11" name="box.agenda.r2">
            <a:extLst xmlns:a="http://schemas.openxmlformats.org/drawingml/2006/main">
              <a:ext uri="{FF2B5EF4-FFF2-40B4-BE49-F238E27FC236}">
                <a16:creationId xmlns:a16="http://schemas.microsoft.com/office/drawing/2014/main" id="{746648B7-EEBB-4358-99F6-570D04BC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12" name="slot.agenda.n2">
            <a:extLst xmlns:a="http://schemas.openxmlformats.org/drawingml/2006/main">
              <a:ext uri="{FF2B5EF4-FFF2-40B4-BE49-F238E27FC236}">
                <a16:creationId xmlns:a16="http://schemas.microsoft.com/office/drawing/2014/main" id="{4BD599BF-5FF9-49CE-881E-44E7D1C4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481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03</a:t>
            </a:r>
          </a:p>
        </p:txBody>
      </p:sp>
      <p:sp>
        <p:nvSpPr>
          <p:cNvPr id="13" name="slot.agenda.stage2">
            <a:extLst xmlns:a="http://schemas.openxmlformats.org/drawingml/2006/main">
              <a:ext uri="{FF2B5EF4-FFF2-40B4-BE49-F238E27FC236}">
                <a16:creationId xmlns:a16="http://schemas.microsoft.com/office/drawing/2014/main" id="{4E0479C7-F4ED-4D80-B91A-3830AF9F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8481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Share the notes</a:t>
            </a:r>
          </a:p>
        </p:txBody>
      </p:sp>
      <p:sp>
        <p:nvSpPr>
          <p:cNvPr id="14" name="slot.agenda.min2">
            <a:extLst xmlns:a="http://schemas.openxmlformats.org/drawingml/2006/main">
              <a:ext uri="{FF2B5EF4-FFF2-40B4-BE49-F238E27FC236}">
                <a16:creationId xmlns:a16="http://schemas.microsoft.com/office/drawing/2014/main" id="{9F169A62-6F23-48CA-B869-E80D1FBF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8481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8 min</a:t>
            </a:r>
          </a:p>
        </p:txBody>
      </p:sp>
      <p:sp>
        <p:nvSpPr>
          <p:cNvPr id="15" name="box.agenda.r3">
            <a:extLst xmlns:a="http://schemas.openxmlformats.org/drawingml/2006/main">
              <a:ext uri="{FF2B5EF4-FFF2-40B4-BE49-F238E27FC236}">
                <a16:creationId xmlns:a16="http://schemas.microsoft.com/office/drawing/2014/main" id="{0C7CF911-5E3C-422E-90F5-FCA0478C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672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16" name="slot.agenda.n3">
            <a:extLst xmlns:a="http://schemas.openxmlformats.org/drawingml/2006/main">
              <a:ext uri="{FF2B5EF4-FFF2-40B4-BE49-F238E27FC236}">
                <a16:creationId xmlns:a16="http://schemas.microsoft.com/office/drawing/2014/main" id="{3FCCBAC6-6315-4384-A33F-3072ADE5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005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04</a:t>
            </a:r>
          </a:p>
        </p:txBody>
      </p:sp>
      <p:sp>
        <p:nvSpPr>
          <p:cNvPr id="17" name="slot.agenda.stage3">
            <a:extLst xmlns:a="http://schemas.openxmlformats.org/drawingml/2006/main">
              <a:ext uri="{FF2B5EF4-FFF2-40B4-BE49-F238E27FC236}">
                <a16:creationId xmlns:a16="http://schemas.microsoft.com/office/drawing/2014/main" id="{A7031765-4E09-485F-911B-DF01629A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005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Group what connects</a:t>
            </a:r>
          </a:p>
        </p:txBody>
      </p:sp>
      <p:sp>
        <p:nvSpPr>
          <p:cNvPr id="18" name="slot.agenda.min3">
            <a:extLst xmlns:a="http://schemas.openxmlformats.org/drawingml/2006/main">
              <a:ext uri="{FF2B5EF4-FFF2-40B4-BE49-F238E27FC236}">
                <a16:creationId xmlns:a16="http://schemas.microsoft.com/office/drawing/2014/main" id="{60F28034-3764-4999-BCE7-93120748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4005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8 min</a:t>
            </a:r>
          </a:p>
        </p:txBody>
      </p:sp>
      <p:sp>
        <p:nvSpPr>
          <p:cNvPr id="19" name="box.agenda.r4">
            <a:extLst xmlns:a="http://schemas.openxmlformats.org/drawingml/2006/main">
              <a:ext uri="{FF2B5EF4-FFF2-40B4-BE49-F238E27FC236}">
                <a16:creationId xmlns:a16="http://schemas.microsoft.com/office/drawing/2014/main" id="{277FB5BC-50EA-4CAE-AFF4-B18E4049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197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20" name="slot.agenda.n4">
            <a:extLst xmlns:a="http://schemas.openxmlformats.org/drawingml/2006/main">
              <a:ext uri="{FF2B5EF4-FFF2-40B4-BE49-F238E27FC236}">
                <a16:creationId xmlns:a16="http://schemas.microsoft.com/office/drawing/2014/main" id="{438C16D1-7C10-4917-B63C-AD91D66C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05</a:t>
            </a:r>
          </a:p>
        </p:txBody>
      </p:sp>
      <p:sp>
        <p:nvSpPr>
          <p:cNvPr id="21" name="slot.agenda.stage4">
            <a:extLst xmlns:a="http://schemas.openxmlformats.org/drawingml/2006/main">
              <a:ext uri="{FF2B5EF4-FFF2-40B4-BE49-F238E27FC236}">
                <a16:creationId xmlns:a16="http://schemas.microsoft.com/office/drawing/2014/main" id="{093C4AD7-F42B-4733-88E5-43572F19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530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Choose one experiment</a:t>
            </a:r>
          </a:p>
        </p:txBody>
      </p:sp>
      <p:sp>
        <p:nvSpPr>
          <p:cNvPr id="22" name="slot.agenda.min4">
            <a:extLst xmlns:a="http://schemas.openxmlformats.org/drawingml/2006/main">
              <a:ext uri="{FF2B5EF4-FFF2-40B4-BE49-F238E27FC236}">
                <a16:creationId xmlns:a16="http://schemas.microsoft.com/office/drawing/2014/main" id="{5BC4572D-8E8C-4D52-989E-D4FE65EF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9530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7 min</a:t>
            </a:r>
          </a:p>
        </p:txBody>
      </p:sp>
      <p:sp>
        <p:nvSpPr>
          <p:cNvPr id="23" name="box.agenda.r5">
            <a:extLst xmlns:a="http://schemas.openxmlformats.org/drawingml/2006/main">
              <a:ext uri="{FF2B5EF4-FFF2-40B4-BE49-F238E27FC236}">
                <a16:creationId xmlns:a16="http://schemas.microsoft.com/office/drawing/2014/main" id="{E4FC77DA-6AE2-48D2-AACD-08E107A2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721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24" name="slot.agenda.n5">
            <a:extLst xmlns:a="http://schemas.openxmlformats.org/drawingml/2006/main">
              <a:ext uri="{FF2B5EF4-FFF2-40B4-BE49-F238E27FC236}">
                <a16:creationId xmlns:a16="http://schemas.microsoft.com/office/drawing/2014/main" id="{AAC8C458-E6E1-41EC-B386-BCFC4C02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054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06</a:t>
            </a:r>
          </a:p>
        </p:txBody>
      </p:sp>
      <p:sp>
        <p:nvSpPr>
          <p:cNvPr id="25" name="slot.agenda.stage5">
            <a:extLst xmlns:a="http://schemas.openxmlformats.org/drawingml/2006/main">
              <a:ext uri="{FF2B5EF4-FFF2-40B4-BE49-F238E27FC236}">
                <a16:creationId xmlns:a16="http://schemas.microsoft.com/office/drawing/2014/main" id="{6B5136EE-4982-4437-B979-DF27D966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054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Agree the next step</a:t>
            </a:r>
          </a:p>
        </p:txBody>
      </p:sp>
      <p:sp>
        <p:nvSpPr>
          <p:cNvPr id="26" name="slot.agenda.min5">
            <a:extLst xmlns:a="http://schemas.openxmlformats.org/drawingml/2006/main">
              <a:ext uri="{FF2B5EF4-FFF2-40B4-BE49-F238E27FC236}">
                <a16:creationId xmlns:a16="http://schemas.microsoft.com/office/drawing/2014/main" id="{29E76A86-FD7D-44D1-8731-1C459312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5054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12 min</a:t>
            </a:r>
          </a:p>
        </p:txBody>
      </p:sp>
      <p:sp>
        <p:nvSpPr>
          <p:cNvPr id="27" name="slot.agenda.note">
            <a:extLst xmlns:a="http://schemas.openxmlformats.org/drawingml/2006/main">
              <a:ext uri="{FF2B5EF4-FFF2-40B4-BE49-F238E27FC236}">
                <a16:creationId xmlns:a16="http://schemas.microsoft.com/office/drawing/2014/main" id="{097A1E1C-8E9C-47E9-B0FD-BBEBAD7B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28" name="slot.agenda.page">
            <a:extLst xmlns:a="http://schemas.openxmlformats.org/drawingml/2006/main">
              <a:ext uri="{FF2B5EF4-FFF2-40B4-BE49-F238E27FC236}">
                <a16:creationId xmlns:a16="http://schemas.microsoft.com/office/drawing/2014/main" id="{F533F7FF-4D5D-42D9-9363-7BDC5ECC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02 / 10</a:t>
            </a:r>
          </a:p>
        </p:txBody>
      </p:sp>
    </p:spTree>
    <p:extLst>
      <p:ext uri="{BB962C8B-B14F-4D97-AF65-F5344CB8AC3E}">
        <p14:creationId xmlns:p14="http://schemas.microsoft.com/office/powerpoint/2010/main" val="8467255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03E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ot.agreements.brand">
            <a:extLst xmlns:a="http://schemas.openxmlformats.org/drawingml/2006/main">
              <a:ext uri="{FF2B5EF4-FFF2-40B4-BE49-F238E27FC236}">
                <a16:creationId xmlns:a16="http://schemas.microsoft.com/office/drawing/2014/main" id="{7422B356-163F-44BB-AD50-5BB8924E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agreements.title">
            <a:extLst xmlns:a="http://schemas.openxmlformats.org/drawingml/2006/main">
              <a:ext uri="{FF2B5EF4-FFF2-40B4-BE49-F238E27FC236}">
                <a16:creationId xmlns:a16="http://schemas.microsoft.com/office/drawing/2014/main" id="{94A31D69-797D-4D10-B219-FAC3847F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How we will work</a:t>
            </a:r>
          </a:p>
        </p:txBody>
      </p:sp>
      <p:sp>
        <p:nvSpPr>
          <p:cNvPr id="3" name="slot.agreements.n0">
            <a:extLst xmlns:a="http://schemas.openxmlformats.org/drawingml/2006/main">
              <a:ext uri="{FF2B5EF4-FFF2-40B4-BE49-F238E27FC236}">
                <a16:creationId xmlns:a16="http://schemas.microsoft.com/office/drawing/2014/main" id="{E31A287B-9FC6-4D4A-A7D3-8CE11097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01</a:t>
            </a:r>
          </a:p>
        </p:txBody>
      </p:sp>
      <p:sp>
        <p:nvSpPr>
          <p:cNvPr id="4" name="slot.agreements.heading0">
            <a:extLst xmlns:a="http://schemas.openxmlformats.org/drawingml/2006/main">
              <a:ext uri="{FF2B5EF4-FFF2-40B4-BE49-F238E27FC236}">
                <a16:creationId xmlns:a16="http://schemas.microsoft.com/office/drawing/2014/main" id="{D1397C93-8DF1-4493-A086-A0F52A6D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8575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Write before talking</a:t>
            </a:r>
          </a:p>
        </p:txBody>
      </p:sp>
      <p:sp>
        <p:nvSpPr>
          <p:cNvPr id="5" name="slot.agreements.body0">
            <a:extLst xmlns:a="http://schemas.openxmlformats.org/drawingml/2006/main">
              <a:ext uri="{FF2B5EF4-FFF2-40B4-BE49-F238E27FC236}">
                <a16:creationId xmlns:a16="http://schemas.microsoft.com/office/drawing/2014/main" id="{94C5DA16-9A69-400E-A876-FB84E5C4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4004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Give everyone a quiet moment to form a thought.</a:t>
            </a:r>
          </a:p>
        </p:txBody>
      </p:sp>
      <p:sp>
        <p:nvSpPr>
          <p:cNvPr id="6" name="slot.agreements.n1">
            <a:extLst xmlns:a="http://schemas.openxmlformats.org/drawingml/2006/main">
              <a:ext uri="{FF2B5EF4-FFF2-40B4-BE49-F238E27FC236}">
                <a16:creationId xmlns:a16="http://schemas.microsoft.com/office/drawing/2014/main" id="{EAA37C32-B86D-44A9-BD9C-61200A9A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243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02</a:t>
            </a:r>
          </a:p>
        </p:txBody>
      </p:sp>
      <p:sp>
        <p:nvSpPr>
          <p:cNvPr id="7" name="slot.agreements.heading1">
            <a:extLst xmlns:a="http://schemas.openxmlformats.org/drawingml/2006/main">
              <a:ext uri="{FF2B5EF4-FFF2-40B4-BE49-F238E27FC236}">
                <a16:creationId xmlns:a16="http://schemas.microsoft.com/office/drawing/2014/main" id="{2A6CFCCA-11F9-41DC-9BB9-8B0E6019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243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Describe a moment</a:t>
            </a:r>
          </a:p>
        </p:txBody>
      </p:sp>
      <p:sp>
        <p:nvSpPr>
          <p:cNvPr id="8" name="slot.agreements.body1">
            <a:extLst xmlns:a="http://schemas.openxmlformats.org/drawingml/2006/main">
              <a:ext uri="{FF2B5EF4-FFF2-40B4-BE49-F238E27FC236}">
                <a16:creationId xmlns:a16="http://schemas.microsoft.com/office/drawing/2014/main" id="{7D2FE77E-04B6-4C3B-85CF-5911C5F0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4672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Use a specific example rather than a judgment about a person.</a:t>
            </a:r>
          </a:p>
        </p:txBody>
      </p:sp>
      <p:sp>
        <p:nvSpPr>
          <p:cNvPr id="9" name="slot.agreements.n2">
            <a:extLst xmlns:a="http://schemas.openxmlformats.org/drawingml/2006/main">
              <a:ext uri="{FF2B5EF4-FFF2-40B4-BE49-F238E27FC236}">
                <a16:creationId xmlns:a16="http://schemas.microsoft.com/office/drawing/2014/main" id="{97A90531-B9B4-4C3F-8B5F-8CD5A402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911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03</a:t>
            </a:r>
          </a:p>
        </p:txBody>
      </p:sp>
      <p:sp>
        <p:nvSpPr>
          <p:cNvPr id="10" name="slot.agreements.heading2">
            <a:extLst xmlns:a="http://schemas.openxmlformats.org/drawingml/2006/main">
              <a:ext uri="{FF2B5EF4-FFF2-40B4-BE49-F238E27FC236}">
                <a16:creationId xmlns:a16="http://schemas.microsoft.com/office/drawing/2014/main" id="{CCF27A84-AA9C-43AD-867D-2FAA56E8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9911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Agree who follows through</a:t>
            </a:r>
          </a:p>
        </p:txBody>
      </p:sp>
      <p:sp>
        <p:nvSpPr>
          <p:cNvPr id="11" name="slot.agreements.body2">
            <a:extLst xmlns:a="http://schemas.openxmlformats.org/drawingml/2006/main">
              <a:ext uri="{FF2B5EF4-FFF2-40B4-BE49-F238E27FC236}">
                <a16:creationId xmlns:a16="http://schemas.microsoft.com/office/drawing/2014/main" id="{B1828E9F-7E7D-4F6A-9DCA-D5529FF2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5340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Choose one small action that someone can carry forward.</a:t>
            </a:r>
          </a:p>
        </p:txBody>
      </p:sp>
      <p:sp>
        <p:nvSpPr>
          <p:cNvPr id="12" name="slot.agreements.note">
            <a:extLst xmlns:a="http://schemas.openxmlformats.org/drawingml/2006/main">
              <a:ext uri="{FF2B5EF4-FFF2-40B4-BE49-F238E27FC236}">
                <a16:creationId xmlns:a16="http://schemas.microsoft.com/office/drawing/2014/main" id="{6AC668C7-5D5D-4804-82E8-0AE0A7A8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13" name="slot.agreements.page">
            <a:extLst xmlns:a="http://schemas.openxmlformats.org/drawingml/2006/main">
              <a:ext uri="{FF2B5EF4-FFF2-40B4-BE49-F238E27FC236}">
                <a16:creationId xmlns:a16="http://schemas.microsoft.com/office/drawing/2014/main" id="{A12FD63C-D0EC-4A05-AC52-85D0285E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03 / 10</a:t>
            </a:r>
          </a:p>
        </p:txBody>
      </p:sp>
    </p:spTree>
    <p:extLst>
      <p:ext uri="{BB962C8B-B14F-4D97-AF65-F5344CB8AC3E}">
        <p14:creationId xmlns:p14="http://schemas.microsoft.com/office/powerpoint/2010/main" val="20352009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43327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question.brand">
            <a:extLst xmlns:a="http://schemas.openxmlformats.org/drawingml/2006/main">
              <a:ext uri="{FF2B5EF4-FFF2-40B4-BE49-F238E27FC236}">
                <a16:creationId xmlns:a16="http://schemas.microsoft.com/office/drawing/2014/main" id="{FBD3395F-5F37-450B-96C9-F4526B58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question.title">
            <a:extLst xmlns:a="http://schemas.openxmlformats.org/drawingml/2006/main">
              <a:ext uri="{FF2B5EF4-FFF2-40B4-BE49-F238E27FC236}">
                <a16:creationId xmlns:a16="http://schemas.microsoft.com/office/drawing/2014/main" id="{10816AB1-EA2E-4047-AB2C-BF57584C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010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What would make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someone feel welcome?</a:t>
            </a:r>
          </a:p>
        </p:txBody>
      </p:sp>
      <p:sp>
        <p:nvSpPr>
          <p:cNvPr id="3" name="slot.question.body">
            <a:extLst xmlns:a="http://schemas.openxmlformats.org/drawingml/2006/main">
              <a:ext uri="{FF2B5EF4-FFF2-40B4-BE49-F238E27FC236}">
                <a16:creationId xmlns:a16="http://schemas.microsoft.com/office/drawing/2014/main" id="{14C072BD-36DD-4199-BAF4-B144AB07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24350"/>
            <a:ext cx="923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Think about the first few minutes after someone enters a shared space.</a:t>
            </a:r>
          </a:p>
        </p:txBody>
      </p:sp>
      <p:sp>
        <p:nvSpPr>
          <p:cNvPr id="4" name="slot.question.example">
            <a:extLst xmlns:a="http://schemas.openxmlformats.org/drawingml/2006/main">
              <a:ext uri="{FF2B5EF4-FFF2-40B4-BE49-F238E27FC236}">
                <a16:creationId xmlns:a16="http://schemas.microsoft.com/office/drawing/2014/main" id="{0E918DD7-DCFD-4374-8399-392266B5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19750"/>
            <a:ext cx="108013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pPr>
            <a:r>
              <a: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rPr>
              <a:t xml:space="preserve">Practice example: a newcomer arrives, but cannot tell which activity is open or who to ask.</a:t>
            </a:r>
          </a:p>
        </p:txBody>
      </p:sp>
      <p:sp>
        <p:nvSpPr>
          <p:cNvPr id="5" name="slot.question.note">
            <a:extLst xmlns:a="http://schemas.openxmlformats.org/drawingml/2006/main">
              <a:ext uri="{FF2B5EF4-FFF2-40B4-BE49-F238E27FC236}">
                <a16:creationId xmlns:a16="http://schemas.microsoft.com/office/drawing/2014/main" id="{DFB7AD02-1352-4371-9BF7-81925489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6" name="slot.question.page">
            <a:extLst xmlns:a="http://schemas.openxmlformats.org/drawingml/2006/main">
              <a:ext uri="{FF2B5EF4-FFF2-40B4-BE49-F238E27FC236}">
                <a16:creationId xmlns:a16="http://schemas.microsoft.com/office/drawing/2014/main" id="{A949D0FB-9712-4C19-BEC5-68C4D8AA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04 / 10</a:t>
            </a:r>
          </a:p>
        </p:txBody>
      </p:sp>
    </p:spTree>
    <p:extLst>
      <p:ext uri="{BB962C8B-B14F-4D97-AF65-F5344CB8AC3E}">
        <p14:creationId xmlns:p14="http://schemas.microsoft.com/office/powerpoint/2010/main" val="589792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FFF7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write.brand">
            <a:extLst xmlns:a="http://schemas.openxmlformats.org/drawingml/2006/main">
              <a:ext uri="{FF2B5EF4-FFF2-40B4-BE49-F238E27FC236}">
                <a16:creationId xmlns:a16="http://schemas.microsoft.com/office/drawing/2014/main" id="{465EF297-09F6-4322-B920-09501725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write.title">
            <a:extLst xmlns:a="http://schemas.openxmlformats.org/drawingml/2006/main">
              <a:ext uri="{FF2B5EF4-FFF2-40B4-BE49-F238E27FC236}">
                <a16:creationId xmlns:a16="http://schemas.microsoft.com/office/drawing/2014/main" id="{E44AA742-63BF-4E6F-B792-D59A68CE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00175"/>
            <a:ext cx="7191375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One moment.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One note.</a:t>
            </a:r>
          </a:p>
        </p:txBody>
      </p:sp>
      <p:sp>
        <p:nvSpPr>
          <p:cNvPr id="3" name="slot.write.body">
            <a:extLst xmlns:a="http://schemas.openxmlformats.org/drawingml/2006/main">
              <a:ext uri="{FF2B5EF4-FFF2-40B4-BE49-F238E27FC236}">
                <a16:creationId xmlns:a16="http://schemas.microsoft.com/office/drawing/2014/main" id="{92747D69-5E71-4E3E-BA92-45E7D9D3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57675"/>
            <a:ext cx="68580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Write what happened, what was missing and what would have helped.</a:t>
            </a:r>
          </a:p>
        </p:txBody>
      </p:sp>
      <p:sp>
        <p:nvSpPr>
          <p:cNvPr id="4" name="slot.write.clock">
            <a:extLst xmlns:a="http://schemas.openxmlformats.org/drawingml/2006/main">
              <a:ext uri="{FF2B5EF4-FFF2-40B4-BE49-F238E27FC236}">
                <a16:creationId xmlns:a16="http://schemas.microsoft.com/office/drawing/2014/main" id="{DA09B127-D83B-45E0-86B9-5732FA82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809750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rPr>
              <a:t xml:space="preserve">05:00</a:t>
            </a:r>
          </a:p>
        </p:txBody>
      </p:sp>
      <p:sp>
        <p:nvSpPr>
          <p:cNvPr id="5" name="slot.write.clocklabel">
            <a:extLst xmlns:a="http://schemas.openxmlformats.org/drawingml/2006/main">
              <a:ext uri="{FF2B5EF4-FFF2-40B4-BE49-F238E27FC236}">
                <a16:creationId xmlns:a16="http://schemas.microsoft.com/office/drawing/2014/main" id="{6E0FBC3A-2F2D-486F-8174-65DE3AF3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64807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QUIET WRITING</a:t>
            </a:r>
          </a:p>
        </p:txBody>
      </p:sp>
      <p:sp>
        <p:nvSpPr>
          <p:cNvPr id="6" name="slot.write.cue">
            <a:extLst xmlns:a="http://schemas.openxmlformats.org/drawingml/2006/main">
              <a:ext uri="{FF2B5EF4-FFF2-40B4-BE49-F238E27FC236}">
                <a16:creationId xmlns:a16="http://schemas.microsoft.com/office/drawing/2014/main" id="{78F95AF2-AFD0-429D-B22D-1394212F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95975"/>
            <a:ext cx="10763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Leave names out. Describe the arrival, not the person.</a:t>
            </a:r>
          </a:p>
        </p:txBody>
      </p:sp>
      <p:sp>
        <p:nvSpPr>
          <p:cNvPr id="7" name="slot.write.note">
            <a:extLst xmlns:a="http://schemas.openxmlformats.org/drawingml/2006/main">
              <a:ext uri="{FF2B5EF4-FFF2-40B4-BE49-F238E27FC236}">
                <a16:creationId xmlns:a16="http://schemas.microsoft.com/office/drawing/2014/main" id="{1B5A682E-F916-48FC-BBC8-35BE9E09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8" name="slot.write.page">
            <a:extLst xmlns:a="http://schemas.openxmlformats.org/drawingml/2006/main">
              <a:ext uri="{FF2B5EF4-FFF2-40B4-BE49-F238E27FC236}">
                <a16:creationId xmlns:a16="http://schemas.microsoft.com/office/drawing/2014/main" id="{76AEA771-7C0D-4EEB-B067-EE2B22B4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05 / 10</a:t>
            </a:r>
          </a:p>
        </p:txBody>
      </p:sp>
    </p:spTree>
    <p:extLst>
      <p:ext uri="{BB962C8B-B14F-4D97-AF65-F5344CB8AC3E}">
        <p14:creationId xmlns:p14="http://schemas.microsoft.com/office/powerpoint/2010/main" val="3914802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groups.brand">
            <a:extLst xmlns:a="http://schemas.openxmlformats.org/drawingml/2006/main">
              <a:ext uri="{FF2B5EF4-FFF2-40B4-BE49-F238E27FC236}">
                <a16:creationId xmlns:a16="http://schemas.microsoft.com/office/drawing/2014/main" id="{2146BEC9-9178-4D14-9415-A89C7F3F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groups.title">
            <a:extLst xmlns:a="http://schemas.openxmlformats.org/drawingml/2006/main">
              <a:ext uri="{FF2B5EF4-FFF2-40B4-BE49-F238E27FC236}">
                <a16:creationId xmlns:a16="http://schemas.microsoft.com/office/drawing/2014/main" id="{6493BDD9-4799-4C03-B590-3BA3BED2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Find the shared need</a:t>
            </a:r>
          </a:p>
        </p:txBody>
      </p:sp>
      <p:sp>
        <p:nvSpPr>
          <p:cNvPr id="3" name="slot.groups.instruction">
            <a:extLst xmlns:a="http://schemas.openxmlformats.org/drawingml/2006/main">
              <a:ext uri="{FF2B5EF4-FFF2-40B4-BE49-F238E27FC236}">
                <a16:creationId xmlns:a16="http://schemas.microsoft.com/office/drawing/2014/main" id="{4B95509B-FA88-4945-9CD5-2E2C11F3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24125"/>
            <a:ext cx="10896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Read each note aloud. Group similar needs before naming a solution.</a:t>
            </a:r>
          </a:p>
        </p:txBody>
      </p:sp>
      <p:sp>
        <p:nvSpPr>
          <p:cNvPr id="4" name="box.groups.top0">
            <a:extLst xmlns:a="http://schemas.openxmlformats.org/drawingml/2006/main">
              <a:ext uri="{FF2B5EF4-FFF2-40B4-BE49-F238E27FC236}">
                <a16:creationId xmlns:a16="http://schemas.microsoft.com/office/drawing/2014/main" id="{7D33F7D8-E8BF-4B8B-A532-BA52320D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04D"/>
          </a:solidFill>
          <a:ln xmlns:a="http://schemas.openxmlformats.org/drawingml/2006/main" w="0">
            <a:noFill/>
          </a:ln>
        </p:spPr>
      </p:sp>
      <p:sp>
        <p:nvSpPr>
          <p:cNvPr id="5" name="slot.groups.heading0">
            <a:extLst xmlns:a="http://schemas.openxmlformats.org/drawingml/2006/main">
              <a:ext uri="{FF2B5EF4-FFF2-40B4-BE49-F238E27FC236}">
                <a16:creationId xmlns:a16="http://schemas.microsoft.com/office/drawing/2014/main" id="{2721D9C5-BED4-4A6F-8DE8-061B6042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A clear arrival</a:t>
            </a:r>
          </a:p>
        </p:txBody>
      </p:sp>
      <p:sp>
        <p:nvSpPr>
          <p:cNvPr id="6" name="slot.groups.body0">
            <a:extLst xmlns:a="http://schemas.openxmlformats.org/drawingml/2006/main">
              <a:ext uri="{FF2B5EF4-FFF2-40B4-BE49-F238E27FC236}">
                <a16:creationId xmlns:a16="http://schemas.microsoft.com/office/drawing/2014/main" id="{1F895031-B0E1-46CA-988A-A998AA25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Where should I go?</a:t>
            </a:r>
          </a:p>
        </p:txBody>
      </p:sp>
      <p:sp>
        <p:nvSpPr>
          <p:cNvPr id="7" name="box.groups.top1">
            <a:extLst xmlns:a="http://schemas.openxmlformats.org/drawingml/2006/main">
              <a:ext uri="{FF2B5EF4-FFF2-40B4-BE49-F238E27FC236}">
                <a16:creationId xmlns:a16="http://schemas.microsoft.com/office/drawing/2014/main" id="{6C554BA3-6244-489D-9D03-BF2252C6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3276"/>
          </a:solidFill>
          <a:ln xmlns:a="http://schemas.openxmlformats.org/drawingml/2006/main" w="0">
            <a:noFill/>
          </a:ln>
        </p:spPr>
      </p:sp>
      <p:sp>
        <p:nvSpPr>
          <p:cNvPr id="8" name="slot.groups.heading1">
            <a:extLst xmlns:a="http://schemas.openxmlformats.org/drawingml/2006/main">
              <a:ext uri="{FF2B5EF4-FFF2-40B4-BE49-F238E27FC236}">
                <a16:creationId xmlns:a16="http://schemas.microsoft.com/office/drawing/2014/main" id="{B0830D1A-0792-462C-A533-B242678A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An easy first step</a:t>
            </a:r>
          </a:p>
        </p:txBody>
      </p:sp>
      <p:sp>
        <p:nvSpPr>
          <p:cNvPr id="9" name="slot.groups.body1">
            <a:extLst xmlns:a="http://schemas.openxmlformats.org/drawingml/2006/main">
              <a:ext uri="{FF2B5EF4-FFF2-40B4-BE49-F238E27FC236}">
                <a16:creationId xmlns:a16="http://schemas.microsoft.com/office/drawing/2014/main" id="{7DEC676E-3B05-4FA2-B3C9-E03022E4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What can I join today?</a:t>
            </a:r>
          </a:p>
        </p:txBody>
      </p:sp>
      <p:sp>
        <p:nvSpPr>
          <p:cNvPr id="10" name="box.groups.top2">
            <a:extLst xmlns:a="http://schemas.openxmlformats.org/drawingml/2006/main">
              <a:ext uri="{FF2B5EF4-FFF2-40B4-BE49-F238E27FC236}">
                <a16:creationId xmlns:a16="http://schemas.microsoft.com/office/drawing/2014/main" id="{8B4262DF-8EC7-4641-AF78-85F106DC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E3B"/>
          </a:solidFill>
          <a:ln xmlns:a="http://schemas.openxmlformats.org/drawingml/2006/main" w="0">
            <a:noFill/>
          </a:ln>
        </p:spPr>
      </p:sp>
      <p:sp>
        <p:nvSpPr>
          <p:cNvPr id="11" name="slot.groups.heading2">
            <a:extLst xmlns:a="http://schemas.openxmlformats.org/drawingml/2006/main">
              <a:ext uri="{FF2B5EF4-FFF2-40B4-BE49-F238E27FC236}">
                <a16:creationId xmlns:a16="http://schemas.microsoft.com/office/drawing/2014/main" id="{67CED4E6-8D9B-4F61-95F8-DD269B51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Someone to ask</a:t>
            </a:r>
          </a:p>
        </p:txBody>
      </p:sp>
      <p:sp>
        <p:nvSpPr>
          <p:cNvPr id="12" name="slot.groups.body2">
            <a:extLst xmlns:a="http://schemas.openxmlformats.org/drawingml/2006/main">
              <a:ext uri="{FF2B5EF4-FFF2-40B4-BE49-F238E27FC236}">
                <a16:creationId xmlns:a16="http://schemas.microsoft.com/office/drawing/2014/main" id="{6D92F270-DF94-4993-8556-8AB10F7B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Who can help me?</a:t>
            </a:r>
          </a:p>
        </p:txBody>
      </p:sp>
      <p:sp>
        <p:nvSpPr>
          <p:cNvPr id="13" name="slot.groups.cue">
            <a:extLst xmlns:a="http://schemas.openxmlformats.org/drawingml/2006/main">
              <a:ext uri="{FF2B5EF4-FFF2-40B4-BE49-F238E27FC236}">
                <a16:creationId xmlns:a16="http://schemas.microsoft.com/office/drawing/2014/main" id="{BBC17819-A5E5-417D-AFAB-CE094143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76950"/>
            <a:ext cx="108966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Name the shared need before discussing a solution.</a:t>
            </a:r>
          </a:p>
        </p:txBody>
      </p:sp>
      <p:sp>
        <p:nvSpPr>
          <p:cNvPr id="14" name="slot.groups.note">
            <a:extLst xmlns:a="http://schemas.openxmlformats.org/drawingml/2006/main">
              <a:ext uri="{FF2B5EF4-FFF2-40B4-BE49-F238E27FC236}">
                <a16:creationId xmlns:a16="http://schemas.microsoft.com/office/drawing/2014/main" id="{FB03C7D1-C220-4D02-88F2-F722B71D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15" name="slot.groups.page">
            <a:extLst xmlns:a="http://schemas.openxmlformats.org/drawingml/2006/main">
              <a:ext uri="{FF2B5EF4-FFF2-40B4-BE49-F238E27FC236}">
                <a16:creationId xmlns:a16="http://schemas.microsoft.com/office/drawing/2014/main" id="{9C558116-BC14-45FF-8CD4-8EE1F62D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06 / 10</a:t>
            </a:r>
          </a:p>
        </p:txBody>
      </p:sp>
    </p:spTree>
    <p:extLst>
      <p:ext uri="{BB962C8B-B14F-4D97-AF65-F5344CB8AC3E}">
        <p14:creationId xmlns:p14="http://schemas.microsoft.com/office/powerpoint/2010/main" val="17630233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70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ot.choose.brand">
            <a:extLst xmlns:a="http://schemas.openxmlformats.org/drawingml/2006/main">
              <a:ext uri="{FF2B5EF4-FFF2-40B4-BE49-F238E27FC236}">
                <a16:creationId xmlns:a16="http://schemas.microsoft.com/office/drawing/2014/main" id="{875699E2-181E-46BB-9DD6-C2E983AB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hoose.title">
            <a:extLst xmlns:a="http://schemas.openxmlformats.org/drawingml/2006/main">
              <a:ext uri="{FF2B5EF4-FFF2-40B4-BE49-F238E27FC236}">
                <a16:creationId xmlns:a16="http://schemas.microsoft.com/office/drawing/2014/main" id="{EBB90643-88A0-4312-BAE9-E61EBC2E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Choose one thing to try</a:t>
            </a:r>
          </a:p>
        </p:txBody>
      </p:sp>
      <p:sp>
        <p:nvSpPr>
          <p:cNvPr id="3" name="slot.choose.body">
            <a:extLst xmlns:a="http://schemas.openxmlformats.org/drawingml/2006/main">
              <a:ext uri="{FF2B5EF4-FFF2-40B4-BE49-F238E27FC236}">
                <a16:creationId xmlns:a16="http://schemas.microsoft.com/office/drawing/2014/main" id="{6E3F484E-C775-4202-863A-6B2242A2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0"/>
            <a:ext cx="108966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Give each person three votes. Then discuss the most useful small test.</a:t>
            </a:r>
          </a:p>
        </p:txBody>
      </p:sp>
      <p:sp>
        <p:nvSpPr>
          <p:cNvPr id="4" name="slot.choose.heading0">
            <a:extLst xmlns:a="http://schemas.openxmlformats.org/drawingml/2006/main">
              <a:ext uri="{FF2B5EF4-FFF2-40B4-BE49-F238E27FC236}">
                <a16:creationId xmlns:a16="http://schemas.microsoft.com/office/drawing/2014/main" id="{C6656FF8-79EE-46F8-BBFC-CDDA609F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Useful</a:t>
            </a:r>
          </a:p>
        </p:txBody>
      </p:sp>
      <p:sp>
        <p:nvSpPr>
          <p:cNvPr id="5" name="slot.choose.body0">
            <a:extLst xmlns:a="http://schemas.openxmlformats.org/drawingml/2006/main">
              <a:ext uri="{FF2B5EF4-FFF2-40B4-BE49-F238E27FC236}">
                <a16:creationId xmlns:a16="http://schemas.microsoft.com/office/drawing/2014/main" id="{920A500D-1D23-483D-9B67-F34623B6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Does it address a specific problem we named?</a:t>
            </a:r>
          </a:p>
        </p:txBody>
      </p:sp>
      <p:sp>
        <p:nvSpPr>
          <p:cNvPr id="6" name="slot.choose.heading1">
            <a:extLst xmlns:a="http://schemas.openxmlformats.org/drawingml/2006/main">
              <a:ext uri="{FF2B5EF4-FFF2-40B4-BE49-F238E27FC236}">
                <a16:creationId xmlns:a16="http://schemas.microsoft.com/office/drawing/2014/main" id="{ECB43E3F-E53C-4771-A509-42EAC95B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Small</a:t>
            </a:r>
          </a:p>
        </p:txBody>
      </p:sp>
      <p:sp>
        <p:nvSpPr>
          <p:cNvPr id="7" name="slot.choose.body1">
            <a:extLst xmlns:a="http://schemas.openxmlformats.org/drawingml/2006/main">
              <a:ext uri="{FF2B5EF4-FFF2-40B4-BE49-F238E27FC236}">
                <a16:creationId xmlns:a16="http://schemas.microsoft.com/office/drawing/2014/main" id="{5C2BD21E-01E4-48BB-9E6B-AF28CC56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Can we try it before the next review?</a:t>
            </a:r>
          </a:p>
        </p:txBody>
      </p:sp>
      <p:sp>
        <p:nvSpPr>
          <p:cNvPr id="8" name="slot.choose.heading2">
            <a:extLst xmlns:a="http://schemas.openxmlformats.org/drawingml/2006/main">
              <a:ext uri="{FF2B5EF4-FFF2-40B4-BE49-F238E27FC236}">
                <a16:creationId xmlns:a16="http://schemas.microsoft.com/office/drawing/2014/main" id="{D5A10E99-1798-48B2-A17F-3DBB9890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Observable</a:t>
            </a:r>
          </a:p>
        </p:txBody>
      </p:sp>
      <p:sp>
        <p:nvSpPr>
          <p:cNvPr id="9" name="slot.choose.body2">
            <a:extLst xmlns:a="http://schemas.openxmlformats.org/drawingml/2006/main">
              <a:ext uri="{FF2B5EF4-FFF2-40B4-BE49-F238E27FC236}">
                <a16:creationId xmlns:a16="http://schemas.microsoft.com/office/drawing/2014/main" id="{92E0C608-D940-4EE9-93AA-6EEE0C4A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What would tell us whether it helped?</a:t>
            </a:r>
          </a:p>
        </p:txBody>
      </p:sp>
      <p:sp>
        <p:nvSpPr>
          <p:cNvPr id="10" name="slot.choose.cue">
            <a:extLst xmlns:a="http://schemas.openxmlformats.org/drawingml/2006/main">
              <a:ext uri="{FF2B5EF4-FFF2-40B4-BE49-F238E27FC236}">
                <a16:creationId xmlns:a16="http://schemas.microsoft.com/office/drawing/2014/main" id="{F24C6F1D-1D1E-41B3-8265-EA8E5148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86475"/>
            <a:ext cx="10858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Votes start the discussion. They do not replace a decision.</a:t>
            </a:r>
          </a:p>
        </p:txBody>
      </p:sp>
      <p:sp>
        <p:nvSpPr>
          <p:cNvPr id="11" name="slot.choose.note">
            <a:extLst xmlns:a="http://schemas.openxmlformats.org/drawingml/2006/main">
              <a:ext uri="{FF2B5EF4-FFF2-40B4-BE49-F238E27FC236}">
                <a16:creationId xmlns:a16="http://schemas.microsoft.com/office/drawing/2014/main" id="{E89CA816-5D8F-497E-B039-6F7F2DBE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12" name="slot.choose.page">
            <a:extLst xmlns:a="http://schemas.openxmlformats.org/drawingml/2006/main">
              <a:ext uri="{FF2B5EF4-FFF2-40B4-BE49-F238E27FC236}">
                <a16:creationId xmlns:a16="http://schemas.microsoft.com/office/drawing/2014/main" id="{76676466-6264-4FC8-9136-A7E7682D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07 / 10</a:t>
            </a:r>
          </a:p>
        </p:txBody>
      </p:sp>
    </p:spTree>
    <p:extLst>
      <p:ext uri="{BB962C8B-B14F-4D97-AF65-F5344CB8AC3E}">
        <p14:creationId xmlns:p14="http://schemas.microsoft.com/office/powerpoint/2010/main" val="36531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record.brand">
            <a:extLst xmlns:a="http://schemas.openxmlformats.org/drawingml/2006/main">
              <a:ext uri="{FF2B5EF4-FFF2-40B4-BE49-F238E27FC236}">
                <a16:creationId xmlns:a16="http://schemas.microsoft.com/office/drawing/2014/main" id="{618D6CEF-C769-4C28-94B8-ABC1939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record.title">
            <a:extLst xmlns:a="http://schemas.openxmlformats.org/drawingml/2006/main">
              <a:ext uri="{FF2B5EF4-FFF2-40B4-BE49-F238E27FC236}">
                <a16:creationId xmlns:a16="http://schemas.microsoft.com/office/drawing/2014/main" id="{DE4C0DCE-7D76-4844-90A6-B25C615F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Write the commitment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E4541-9536-4D0E-8A78-9AF953479EAB}"/>
              </a:ext>
            </a:extLst>
          </p:cNvPr>
          <p:cNvGraphicFramePr/>
          <p:nvPr/>
        </p:nvGraphicFramePr>
        <p:xfrm>
          <a:off xmlns:a="http://schemas.openxmlformats.org/drawingml/2006/main" x="552450" y="2895600"/>
          <a:ext xmlns:a="http://schemas.openxmlformats.org/drawingml/2006/main" cx="11096625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34000"/>
                <a:gridCol w="2476500"/>
                <a:gridCol w="3286125"/>
              </a:tblGrid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Experiment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Owner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Review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Try a clearer welcome sign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Host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Next open session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List activities by the entrance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Program lead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Next open session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Ask newcomers about arrival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Volunteers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Next open session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</a:tbl>
          </a:graphicData>
        </a:graphic>
      </p:graphicFrame>
      <p:sp>
        <p:nvSpPr>
          <p:cNvPr id="4" name="slot.record.caption">
            <a:extLst xmlns:a="http://schemas.openxmlformats.org/drawingml/2006/main">
              <a:ext uri="{FF2B5EF4-FFF2-40B4-BE49-F238E27FC236}">
                <a16:creationId xmlns:a16="http://schemas.microsoft.com/office/drawing/2014/main" id="{4985336A-D15C-4E61-8A7F-4AEB0E82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00750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Practice entries. Confirm the action and owner with the team.</a:t>
            </a:r>
          </a:p>
        </p:txBody>
      </p:sp>
      <p:sp>
        <p:nvSpPr>
          <p:cNvPr id="5" name="slot.record.note">
            <a:extLst xmlns:a="http://schemas.openxmlformats.org/drawingml/2006/main">
              <a:ext uri="{FF2B5EF4-FFF2-40B4-BE49-F238E27FC236}">
                <a16:creationId xmlns:a16="http://schemas.microsoft.com/office/drawing/2014/main" id="{493813A7-5119-454D-AABA-7BD3031C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6" name="slot.record.page">
            <a:extLst xmlns:a="http://schemas.openxmlformats.org/drawingml/2006/main">
              <a:ext uri="{FF2B5EF4-FFF2-40B4-BE49-F238E27FC236}">
                <a16:creationId xmlns:a16="http://schemas.microsoft.com/office/drawing/2014/main" id="{4A7F232E-9995-464A-BC43-ADFE2F53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08 / 10</a:t>
            </a:r>
          </a:p>
        </p:txBody>
      </p:sp>
    </p:spTree>
    <p:extLst>
      <p:ext uri="{BB962C8B-B14F-4D97-AF65-F5344CB8AC3E}">
        <p14:creationId xmlns:p14="http://schemas.microsoft.com/office/powerpoint/2010/main" val="322019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43327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follow.brand">
            <a:extLst xmlns:a="http://schemas.openxmlformats.org/drawingml/2006/main">
              <a:ext uri="{FF2B5EF4-FFF2-40B4-BE49-F238E27FC236}">
                <a16:creationId xmlns:a16="http://schemas.microsoft.com/office/drawing/2014/main" id="{FD1B9FB6-2406-4AAF-958B-F896B71A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follow.title">
            <a:extLst xmlns:a="http://schemas.openxmlformats.org/drawingml/2006/main">
              <a:ext uri="{FF2B5EF4-FFF2-40B4-BE49-F238E27FC236}">
                <a16:creationId xmlns:a16="http://schemas.microsoft.com/office/drawing/2014/main" id="{DE8EF7BB-627F-448A-B575-21E97B34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rPr>
              <a:t xml:space="preserve">Before the next review</a:t>
            </a:r>
          </a:p>
        </p:txBody>
      </p:sp>
      <p:sp>
        <p:nvSpPr>
          <p:cNvPr id="3" name="slot.follow.n0">
            <a:extLst xmlns:a="http://schemas.openxmlformats.org/drawingml/2006/main">
              <a:ext uri="{FF2B5EF4-FFF2-40B4-BE49-F238E27FC236}">
                <a16:creationId xmlns:a16="http://schemas.microsoft.com/office/drawing/2014/main" id="{BD7D41B6-AA2A-428D-B83B-E621B062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717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01</a:t>
            </a:r>
          </a:p>
        </p:txBody>
      </p:sp>
      <p:sp>
        <p:nvSpPr>
          <p:cNvPr id="4" name="slot.follow.action0">
            <a:extLst xmlns:a="http://schemas.openxmlformats.org/drawingml/2006/main">
              <a:ext uri="{FF2B5EF4-FFF2-40B4-BE49-F238E27FC236}">
                <a16:creationId xmlns:a16="http://schemas.microsoft.com/office/drawing/2014/main" id="{3D04F75A-B064-47E8-A9A4-E9CD16AC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7177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Try a clearer welcome sign</a:t>
            </a:r>
          </a:p>
        </p:txBody>
      </p:sp>
      <p:sp>
        <p:nvSpPr>
          <p:cNvPr id="5" name="slot.follow.owner0">
            <a:extLst xmlns:a="http://schemas.openxmlformats.org/drawingml/2006/main">
              <a:ext uri="{FF2B5EF4-FFF2-40B4-BE49-F238E27FC236}">
                <a16:creationId xmlns:a16="http://schemas.microsoft.com/office/drawing/2014/main" id="{2F118F79-8B2C-4AB9-808C-2C9D6FB6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2892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rPr>
              <a:t xml:space="preserve">Host</a:t>
            </a:r>
          </a:p>
        </p:txBody>
      </p:sp>
      <p:sp>
        <p:nvSpPr>
          <p:cNvPr id="6" name="slot.follow.n1">
            <a:extLst xmlns:a="http://schemas.openxmlformats.org/drawingml/2006/main">
              <a:ext uri="{FF2B5EF4-FFF2-40B4-BE49-F238E27FC236}">
                <a16:creationId xmlns:a16="http://schemas.microsoft.com/office/drawing/2014/main" id="{8F30EFEA-5911-4AA8-BCA1-2F357D56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6712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02</a:t>
            </a:r>
          </a:p>
        </p:txBody>
      </p:sp>
      <p:sp>
        <p:nvSpPr>
          <p:cNvPr id="7" name="slot.follow.action1">
            <a:extLst xmlns:a="http://schemas.openxmlformats.org/drawingml/2006/main">
              <a:ext uri="{FF2B5EF4-FFF2-40B4-BE49-F238E27FC236}">
                <a16:creationId xmlns:a16="http://schemas.microsoft.com/office/drawing/2014/main" id="{82EDB9E9-4E2E-4CEE-8BA4-198E2F5D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6712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List activities by the entrance</a:t>
            </a:r>
          </a:p>
        </p:txBody>
      </p:sp>
      <p:sp>
        <p:nvSpPr>
          <p:cNvPr id="8" name="slot.follow.owner1">
            <a:extLst xmlns:a="http://schemas.openxmlformats.org/drawingml/2006/main">
              <a:ext uri="{FF2B5EF4-FFF2-40B4-BE49-F238E27FC236}">
                <a16:creationId xmlns:a16="http://schemas.microsoft.com/office/drawing/2014/main" id="{10005941-A481-4A47-888B-C5B8E3BC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242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rPr>
              <a:t xml:space="preserve">Program lead</a:t>
            </a:r>
          </a:p>
        </p:txBody>
      </p:sp>
      <p:sp>
        <p:nvSpPr>
          <p:cNvPr id="9" name="slot.follow.n2">
            <a:extLst xmlns:a="http://schemas.openxmlformats.org/drawingml/2006/main">
              <a:ext uri="{FF2B5EF4-FFF2-40B4-BE49-F238E27FC236}">
                <a16:creationId xmlns:a16="http://schemas.microsoft.com/office/drawing/2014/main" id="{A94DCE7C-6242-4DE9-8E78-76AB57CF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624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03</a:t>
            </a:r>
          </a:p>
        </p:txBody>
      </p:sp>
      <p:sp>
        <p:nvSpPr>
          <p:cNvPr id="10" name="slot.follow.action2">
            <a:extLst xmlns:a="http://schemas.openxmlformats.org/drawingml/2006/main">
              <a:ext uri="{FF2B5EF4-FFF2-40B4-BE49-F238E27FC236}">
                <a16:creationId xmlns:a16="http://schemas.microsoft.com/office/drawing/2014/main" id="{333ED874-C8E8-4FEB-9CB2-3D5E3042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6247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Ask newcomers about arrival</a:t>
            </a:r>
          </a:p>
        </p:txBody>
      </p:sp>
      <p:sp>
        <p:nvSpPr>
          <p:cNvPr id="11" name="slot.follow.owner2">
            <a:extLst xmlns:a="http://schemas.openxmlformats.org/drawingml/2006/main">
              <a:ext uri="{FF2B5EF4-FFF2-40B4-BE49-F238E27FC236}">
                <a16:creationId xmlns:a16="http://schemas.microsoft.com/office/drawing/2014/main" id="{4ED5C5B5-BA7E-4D7C-A8D0-159DF939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1962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rPr>
              <a:t xml:space="preserve">Volunteers</a:t>
            </a:r>
          </a:p>
        </p:txBody>
      </p:sp>
      <p:sp>
        <p:nvSpPr>
          <p:cNvPr id="12" name="slot.follow.body">
            <a:extLst xmlns:a="http://schemas.openxmlformats.org/drawingml/2006/main">
              <a:ext uri="{FF2B5EF4-FFF2-40B4-BE49-F238E27FC236}">
                <a16:creationId xmlns:a16="http://schemas.microsoft.com/office/drawing/2014/main" id="{E74240CB-BC5C-4A83-A6E3-F2558505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38800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Keep the record with the host notes. Check what happened at the next open session.</a:t>
            </a:r>
          </a:p>
        </p:txBody>
      </p:sp>
      <p:sp>
        <p:nvSpPr>
          <p:cNvPr id="13" name="slot.follow.note">
            <a:extLst xmlns:a="http://schemas.openxmlformats.org/drawingml/2006/main">
              <a:ext uri="{FF2B5EF4-FFF2-40B4-BE49-F238E27FC236}">
                <a16:creationId xmlns:a16="http://schemas.microsoft.com/office/drawing/2014/main" id="{E071746B-807C-41FD-A807-EF461729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14" name="slot.follow.page">
            <a:extLst xmlns:a="http://schemas.openxmlformats.org/drawingml/2006/main">
              <a:ext uri="{FF2B5EF4-FFF2-40B4-BE49-F238E27FC236}">
                <a16:creationId xmlns:a16="http://schemas.microsoft.com/office/drawing/2014/main" id="{E2C5587B-F6B7-415B-BBE9-C180716C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09 / 10</a:t>
            </a:r>
          </a:p>
        </p:txBody>
      </p:sp>
    </p:spTree>
    <p:extLst>
      <p:ext uri="{BB962C8B-B14F-4D97-AF65-F5344CB8AC3E}">
        <p14:creationId xmlns:p14="http://schemas.microsoft.com/office/powerpoint/2010/main" val="14301574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DFFF7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closing.brand">
            <a:extLst xmlns:a="http://schemas.openxmlformats.org/drawingml/2006/main">
              <a:ext uri="{FF2B5EF4-FFF2-40B4-BE49-F238E27FC236}">
                <a16:creationId xmlns:a16="http://schemas.microsoft.com/office/drawing/2014/main" id="{08E1478F-EB2A-49A3-92CE-84C59951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losing.title">
            <a:extLst xmlns:a="http://schemas.openxmlformats.org/drawingml/2006/main">
              <a:ext uri="{FF2B5EF4-FFF2-40B4-BE49-F238E27FC236}">
                <a16:creationId xmlns:a16="http://schemas.microsoft.com/office/drawing/2014/main" id="{C2673382-CE44-4857-B5FB-DB28FBB4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00175"/>
            <a:ext cx="11049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One clear change.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Then see what happens.</a:t>
            </a:r>
          </a:p>
        </p:txBody>
      </p:sp>
      <p:sp>
        <p:nvSpPr>
          <p:cNvPr id="3" name="slot.closing.body">
            <a:extLst xmlns:a="http://schemas.openxmlformats.org/drawingml/2006/main">
              <a:ext uri="{FF2B5EF4-FFF2-40B4-BE49-F238E27FC236}">
                <a16:creationId xmlns:a16="http://schemas.microsoft.com/office/drawing/2014/main" id="{533D0D7A-6279-4313-9E43-BF061BF5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57725"/>
            <a:ext cx="1019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What will you try, who owns it, and when will you look again?</a:t>
            </a:r>
          </a:p>
        </p:txBody>
      </p:sp>
      <p:sp>
        <p:nvSpPr>
          <p:cNvPr id="4" name="slot.closing.cue">
            <a:extLst xmlns:a="http://schemas.openxmlformats.org/drawingml/2006/main">
              <a:ext uri="{FF2B5EF4-FFF2-40B4-BE49-F238E27FC236}">
                <a16:creationId xmlns:a16="http://schemas.microsoft.com/office/drawing/2014/main" id="{631CFAD6-4FDE-4298-A43D-F4CA18AF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24550"/>
            <a:ext cx="10896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Close with each owner restating the next step.</a:t>
            </a:r>
          </a:p>
        </p:txBody>
      </p:sp>
      <p:sp>
        <p:nvSpPr>
          <p:cNvPr id="5" name="slot.closing.note">
            <a:extLst xmlns:a="http://schemas.openxmlformats.org/drawingml/2006/main">
              <a:ext uri="{FF2B5EF4-FFF2-40B4-BE49-F238E27FC236}">
                <a16:creationId xmlns:a16="http://schemas.microsoft.com/office/drawing/2014/main" id="{816071F3-B7C4-4450-A5FC-5FE53034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Fictional session. Sample notes are for practice.</a:t>
            </a:r>
          </a:p>
        </p:txBody>
      </p:sp>
      <p:sp>
        <p:nvSpPr>
          <p:cNvPr id="6" name="slot.closing.page">
            <a:extLst xmlns:a="http://schemas.openxmlformats.org/drawingml/2006/main">
              <a:ext uri="{FF2B5EF4-FFF2-40B4-BE49-F238E27FC236}">
                <a16:creationId xmlns:a16="http://schemas.microsoft.com/office/drawing/2014/main" id="{56932852-3D08-42E0-BA4B-54BFFE13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10 / 10</a:t>
            </a:r>
          </a:p>
        </p:txBody>
      </p:sp>
    </p:spTree>
    <p:extLst>
      <p:ext uri="{BB962C8B-B14F-4D97-AF65-F5344CB8AC3E}">
        <p14:creationId xmlns:p14="http://schemas.microsoft.com/office/powerpoint/2010/main" val="3612883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Cedar Room — Community workshop</dc:title>
  <dcterms:created xsi:type="dcterms:W3CDTF">2026-10-22T15:39:32.2040000Z</dcterms:created>
  <dcterms:modified xsi:type="dcterms:W3CDTF">2026-10-22T15:39:32.2040000Z</dcterms:modified>
</coreProperties>
</file>